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-8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1" y="0"/>
            <a:ext cx="9141849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65322" y="435231"/>
            <a:ext cx="5925020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Decor" pitchFamily="2" charset="0"/>
                <a:cs typeface="David" pitchFamily="34" charset="-79"/>
              </a:rPr>
              <a:t>Выставка </a:t>
            </a:r>
          </a:p>
          <a:p>
            <a:pPr algn="ctr"/>
            <a:r>
              <a:rPr lang="ru-RU" sz="3600" b="1" dirty="0" smtClean="0">
                <a:solidFill>
                  <a:srgbClr val="B01AA5"/>
                </a:solidFill>
                <a:latin typeface="Monotype Corsiva" pitchFamily="66" charset="0"/>
                <a:cs typeface="David" pitchFamily="34" charset="-79"/>
              </a:rPr>
              <a:t>совместного творчества</a:t>
            </a:r>
            <a:br>
              <a:rPr lang="ru-RU" sz="3600" b="1" dirty="0" smtClean="0">
                <a:solidFill>
                  <a:srgbClr val="B01AA5"/>
                </a:solidFill>
                <a:latin typeface="Monotype Corsiva" pitchFamily="66" charset="0"/>
                <a:cs typeface="David" pitchFamily="34" charset="-79"/>
              </a:rPr>
            </a:br>
            <a:r>
              <a:rPr lang="ru-RU" sz="3600" b="1" dirty="0" smtClean="0">
                <a:solidFill>
                  <a:srgbClr val="B01AA5"/>
                </a:solidFill>
                <a:latin typeface="Monotype Corsiva" pitchFamily="66" charset="0"/>
                <a:cs typeface="David" pitchFamily="34" charset="-79"/>
              </a:rPr>
              <a:t>детей и родителей, посвященная </a:t>
            </a:r>
            <a:br>
              <a:rPr lang="ru-RU" sz="3600" b="1" dirty="0" smtClean="0">
                <a:solidFill>
                  <a:srgbClr val="B01AA5"/>
                </a:solidFill>
                <a:latin typeface="Monotype Corsiva" pitchFamily="66" charset="0"/>
                <a:cs typeface="David" pitchFamily="34" charset="-79"/>
              </a:rPr>
            </a:br>
            <a:r>
              <a:rPr lang="ru-RU" sz="3600" b="1" dirty="0" smtClean="0">
                <a:solidFill>
                  <a:srgbClr val="B01AA5"/>
                </a:solidFill>
                <a:latin typeface="Monotype Corsiva" pitchFamily="66" charset="0"/>
                <a:cs typeface="David" pitchFamily="34" charset="-79"/>
              </a:rPr>
              <a:t>Новому Году и Рождеству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Decor" pitchFamily="2" charset="0"/>
              <a:cs typeface="David" pitchFamily="34" charset="-79"/>
            </a:endParaRPr>
          </a:p>
        </p:txBody>
      </p:sp>
      <p:pic>
        <p:nvPicPr>
          <p:cNvPr id="6" name="Рисунок 5" descr="SDC168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3904" y="2661384"/>
            <a:ext cx="5374408" cy="4030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1" y="0"/>
            <a:ext cx="9141849" cy="6858000"/>
          </a:xfrm>
          <a:prstGeom prst="rect">
            <a:avLst/>
          </a:prstGeom>
        </p:spPr>
      </p:pic>
      <p:pic>
        <p:nvPicPr>
          <p:cNvPr id="4" name="Рисунок 3" descr="SDC168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000" y="200004"/>
            <a:ext cx="432048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DC16871.JPG"/>
          <p:cNvPicPr>
            <a:picLocks noChangeAspect="1"/>
          </p:cNvPicPr>
          <p:nvPr/>
        </p:nvPicPr>
        <p:blipFill>
          <a:blip r:embed="rId4" cstate="print"/>
          <a:srcRect l="7576" t="3409"/>
          <a:stretch>
            <a:fillRect/>
          </a:stretch>
        </p:blipFill>
        <p:spPr>
          <a:xfrm>
            <a:off x="4572000" y="291444"/>
            <a:ext cx="4392488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DC168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274" y="3445574"/>
            <a:ext cx="4429726" cy="3071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1" y="0"/>
            <a:ext cx="9141849" cy="6858000"/>
          </a:xfrm>
          <a:prstGeom prst="rect">
            <a:avLst/>
          </a:prstGeom>
        </p:spPr>
      </p:pic>
      <p:pic>
        <p:nvPicPr>
          <p:cNvPr id="3" name="Рисунок 2" descr="SDC168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1720" y="1757934"/>
            <a:ext cx="6492248" cy="4869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3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Сергей</cp:lastModifiedBy>
  <cp:revision>8</cp:revision>
  <dcterms:created xsi:type="dcterms:W3CDTF">2013-11-19T05:52:05Z</dcterms:created>
  <dcterms:modified xsi:type="dcterms:W3CDTF">2016-01-25T13:00:45Z</dcterms:modified>
</cp:coreProperties>
</file>